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76" r:id="rId7"/>
    <p:sldId id="262" r:id="rId8"/>
    <p:sldId id="263" r:id="rId9"/>
    <p:sldId id="264" r:id="rId10"/>
    <p:sldId id="266" r:id="rId11"/>
    <p:sldId id="265" r:id="rId12"/>
    <p:sldId id="267" r:id="rId13"/>
    <p:sldId id="270" r:id="rId14"/>
    <p:sldId id="277" r:id="rId15"/>
    <p:sldId id="271" r:id="rId16"/>
    <p:sldId id="272" r:id="rId17"/>
    <p:sldId id="273" r:id="rId18"/>
    <p:sldId id="274" r:id="rId19"/>
    <p:sldId id="275" r:id="rId20"/>
    <p:sldId id="269" r:id="rId21"/>
    <p:sldId id="278" r:id="rId22"/>
    <p:sldId id="268" r:id="rId23"/>
    <p:sldId id="279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79" d="100"/>
          <a:sy n="79" d="100"/>
        </p:scale>
        <p:origin x="341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B78432-5746-42C1-AF73-C8945866FF24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5A152A-8947-4BCF-9B44-AA83F891F1A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125 jaar orgel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13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7" b="53877"/>
          <a:stretch/>
        </p:blipFill>
        <p:spPr bwMode="auto">
          <a:xfrm>
            <a:off x="179512" y="2348880"/>
            <a:ext cx="864775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971600" y="5112760"/>
            <a:ext cx="7353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(de gereformeerde kerk heette toen nog</a:t>
            </a:r>
          </a:p>
          <a:p>
            <a:r>
              <a:rPr lang="nl-NL" sz="3200" dirty="0"/>
              <a:t> Christelijk Gereformeerde Gemeente)</a:t>
            </a:r>
          </a:p>
        </p:txBody>
      </p:sp>
      <p:cxnSp>
        <p:nvCxnSpPr>
          <p:cNvPr id="7" name="Rechte verbindingslijn 6"/>
          <p:cNvCxnSpPr/>
          <p:nvPr/>
        </p:nvCxnSpPr>
        <p:spPr>
          <a:xfrm>
            <a:off x="1619672" y="3429000"/>
            <a:ext cx="6264696" cy="72008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1619672" y="3933056"/>
            <a:ext cx="6264696" cy="7200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61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458244"/>
            <a:ext cx="6115050" cy="345757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8491" y="570156"/>
            <a:ext cx="355118" cy="10542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331640" y="771965"/>
            <a:ext cx="6676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Het orgel in het vorige kerkgebouw</a:t>
            </a:r>
          </a:p>
        </p:txBody>
      </p:sp>
    </p:spTree>
    <p:extLst>
      <p:ext uri="{BB962C8B-B14F-4D97-AF65-F5344CB8AC3E}">
        <p14:creationId xmlns:p14="http://schemas.microsoft.com/office/powerpoint/2010/main" val="383560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Het orgel is meeverhuisd naar ons huidige kerkgebouw.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           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24781" r="14186" b="33267"/>
          <a:stretch/>
        </p:blipFill>
        <p:spPr>
          <a:xfrm>
            <a:off x="4716016" y="3284984"/>
            <a:ext cx="3842328" cy="287701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454336" y="6254669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Foto interieur 1932</a:t>
            </a:r>
          </a:p>
        </p:txBody>
      </p:sp>
    </p:spTree>
    <p:extLst>
      <p:ext uri="{BB962C8B-B14F-4D97-AF65-F5344CB8AC3E}">
        <p14:creationId xmlns:p14="http://schemas.microsoft.com/office/powerpoint/2010/main" val="16746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In 1951 is het mechanisch systeem vervangen door een elektrisch-pneumatisch systeem.</a:t>
            </a:r>
          </a:p>
          <a:p>
            <a:pPr marL="0" indent="0">
              <a:buNone/>
            </a:pPr>
            <a:endParaRPr lang="nl-NL" sz="3200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56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048832" cy="658368"/>
          </a:xfrm>
        </p:spPr>
        <p:txBody>
          <a:bodyPr>
            <a:normAutofit/>
          </a:bodyPr>
          <a:lstStyle/>
          <a:p>
            <a:r>
              <a:rPr lang="nl-NL" dirty="0"/>
              <a:t>Foto’s van het binnenwerk van het orgel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8100392" y="2240280"/>
            <a:ext cx="349202" cy="108600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96952"/>
            <a:ext cx="3800475" cy="300251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985082"/>
            <a:ext cx="3977499" cy="30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In 1968 is op advies van organist Jan </a:t>
            </a:r>
            <a:r>
              <a:rPr lang="nl-NL" sz="3200" dirty="0" err="1"/>
              <a:t>Bonefaas</a:t>
            </a:r>
            <a:r>
              <a:rPr lang="nl-NL" sz="3200" dirty="0"/>
              <a:t> het orgel uitgebreid.</a:t>
            </a:r>
          </a:p>
          <a:p>
            <a:endParaRPr lang="nl-NL" sz="3200" dirty="0"/>
          </a:p>
          <a:p>
            <a:r>
              <a:rPr lang="nl-NL" sz="3200" dirty="0"/>
              <a:t>O.a. pedaal Fagot 16’ en afgeleide Trompet 8’ worden aangebracht.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1933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In 1996 is er een camera geïnstalleerd.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172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In 2002 zijn klavieren vernieuwd.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9"/>
          <a:stretch/>
        </p:blipFill>
        <p:spPr>
          <a:xfrm>
            <a:off x="2987824" y="4027054"/>
            <a:ext cx="5532120" cy="260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5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In 2010 is het orgel van verbouwingsstof ontdaan.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54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9" y="2276872"/>
            <a:ext cx="4375442" cy="3363329"/>
          </a:xfr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46520"/>
            <a:ext cx="3803650" cy="3414728"/>
          </a:xfrm>
        </p:spPr>
      </p:pic>
      <p:sp>
        <p:nvSpPr>
          <p:cNvPr id="9" name="Tekstvak 8"/>
          <p:cNvSpPr txBox="1"/>
          <p:nvPr/>
        </p:nvSpPr>
        <p:spPr>
          <a:xfrm>
            <a:off x="611560" y="5661248"/>
            <a:ext cx="68146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De orgelpijpen worden weggehaald </a:t>
            </a:r>
          </a:p>
          <a:p>
            <a:r>
              <a:rPr lang="nl-NL" sz="3200" dirty="0"/>
              <a:t>en één voor één schoongemaakt.</a:t>
            </a:r>
          </a:p>
        </p:txBody>
      </p:sp>
    </p:spTree>
    <p:extLst>
      <p:ext uri="{BB962C8B-B14F-4D97-AF65-F5344CB8AC3E}">
        <p14:creationId xmlns:p14="http://schemas.microsoft.com/office/powerpoint/2010/main" val="330857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Begin 1890 wordt de erbarmelijke staat van het orgel gemeld aan de kerkenraad.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125 jaar orgel, gereformeerde kerk Sliedrecht</a:t>
            </a:r>
          </a:p>
        </p:txBody>
      </p:sp>
    </p:spTree>
    <p:extLst>
      <p:ext uri="{BB962C8B-B14F-4D97-AF65-F5344CB8AC3E}">
        <p14:creationId xmlns:p14="http://schemas.microsoft.com/office/powerpoint/2010/main" val="254660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Het vooraanzicht van het orgel.</a:t>
            </a:r>
          </a:p>
          <a:p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5688632" cy="378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2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3877815"/>
          </a:xfrm>
        </p:spPr>
        <p:txBody>
          <a:bodyPr>
            <a:normAutofit/>
          </a:bodyPr>
          <a:lstStyle/>
          <a:p>
            <a:r>
              <a:rPr lang="nl-NL" sz="3200" dirty="0"/>
              <a:t>Dit is het uitzicht van de organist </a:t>
            </a:r>
            <a:r>
              <a:rPr lang="nl-NL" sz="1800" dirty="0"/>
              <a:t>(lege kerk)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74" y="2889504"/>
            <a:ext cx="5236405" cy="385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16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Het orgel heeft alleen maar kunnen klinken omdat er mensen zijn die met hart en ziel dit grote instrument bespelen.</a:t>
            </a:r>
          </a:p>
          <a:p>
            <a:endParaRPr lang="nl-NL" sz="3200" dirty="0"/>
          </a:p>
          <a:p>
            <a:r>
              <a:rPr lang="nl-NL" sz="3200" dirty="0"/>
              <a:t>De gemeente zingt al 125 jaar mee met dit orgel in verschillende ritmes.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148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51521" y="2248347"/>
            <a:ext cx="8496944" cy="3877815"/>
          </a:xfrm>
        </p:spPr>
        <p:txBody>
          <a:bodyPr>
            <a:noAutofit/>
          </a:bodyPr>
          <a:lstStyle/>
          <a:p>
            <a:r>
              <a:rPr lang="nl-NL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Dank aan alle organisten. </a:t>
            </a:r>
          </a:p>
          <a:p>
            <a:pPr marL="0" indent="0">
              <a:buNone/>
            </a:pPr>
            <a:endParaRPr lang="nl-NL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nl-NL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Zonder een organist leeft een orgel niet!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In oktober 1890 is er voldoende geld voor een ander orgel.</a:t>
            </a:r>
          </a:p>
          <a:p>
            <a:endParaRPr lang="nl-NL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22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Het orgel kostte 1.925 gulden</a:t>
            </a:r>
          </a:p>
          <a:p>
            <a:endParaRPr lang="nl-NL" sz="3200" dirty="0"/>
          </a:p>
          <a:p>
            <a:r>
              <a:rPr lang="nl-NL" sz="3200" dirty="0"/>
              <a:t>Het oude orgel werd ingenomen</a:t>
            </a:r>
          </a:p>
          <a:p>
            <a:endParaRPr lang="nl-NL" sz="3200" dirty="0"/>
          </a:p>
          <a:p>
            <a:r>
              <a:rPr lang="nl-NL" sz="3200" dirty="0"/>
              <a:t>Het orgel is aangekocht bij firma Bijlaart in Dordrecht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29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57336"/>
          <a:stretch/>
        </p:blipFill>
        <p:spPr>
          <a:xfrm>
            <a:off x="2051720" y="2132856"/>
            <a:ext cx="4608512" cy="234144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971600" y="4941168"/>
            <a:ext cx="71737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overlevering zegt:</a:t>
            </a:r>
          </a:p>
          <a:p>
            <a:r>
              <a:rPr lang="nl-NL" sz="2400" b="1" i="1" dirty="0"/>
              <a:t>Het orgel is in de winter van 1890-1891 over het ijs </a:t>
            </a:r>
          </a:p>
          <a:p>
            <a:r>
              <a:rPr lang="nl-NL" sz="2400" b="1" i="1" dirty="0"/>
              <a:t>van Dordrecht naar Sliedrecht vervoerd.</a:t>
            </a:r>
          </a:p>
        </p:txBody>
      </p:sp>
    </p:spTree>
    <p:extLst>
      <p:ext uri="{BB962C8B-B14F-4D97-AF65-F5344CB8AC3E}">
        <p14:creationId xmlns:p14="http://schemas.microsoft.com/office/powerpoint/2010/main" val="147964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57336"/>
          <a:stretch/>
        </p:blipFill>
        <p:spPr>
          <a:xfrm>
            <a:off x="2051720" y="2132856"/>
            <a:ext cx="4608512" cy="2341441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51520" y="4653136"/>
            <a:ext cx="83487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overlevering zegt ook:</a:t>
            </a:r>
          </a:p>
          <a:p>
            <a:r>
              <a:rPr lang="nl-NL" sz="2400" b="1" i="1" dirty="0"/>
              <a:t>Het orgel zou afkomstig zijn uit een klooster in Dordrecht.</a:t>
            </a:r>
          </a:p>
        </p:txBody>
      </p:sp>
    </p:spTree>
    <p:extLst>
      <p:ext uri="{BB962C8B-B14F-4D97-AF65-F5344CB8AC3E}">
        <p14:creationId xmlns:p14="http://schemas.microsoft.com/office/powerpoint/2010/main" val="164425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Orgel wordt in 1891 in </a:t>
            </a:r>
          </a:p>
          <a:p>
            <a:pPr marL="0" indent="0">
              <a:buNone/>
            </a:pPr>
            <a:r>
              <a:rPr lang="nl-NL" sz="3200" dirty="0"/>
              <a:t>    de vorige kerk geplaatst.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2166" r="52484" b="17495"/>
          <a:stretch/>
        </p:blipFill>
        <p:spPr>
          <a:xfrm>
            <a:off x="5940152" y="2708920"/>
            <a:ext cx="2669310" cy="37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1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Orgel wordt ‘ingewijd’ op 11 maart 1891. Er is een advertentie uit de Zondagsbode bewaard gebleven.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895D1D"/>
                </a:solidFill>
              </a:rPr>
              <a:t>125 jaar orgel, gereformeerde kerk Sliedrecht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648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0648"/>
            <a:ext cx="4325938" cy="623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851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</TotalTime>
  <Words>435</Words>
  <Application>Microsoft Office PowerPoint</Application>
  <PresentationFormat>Diavoorstelling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6" baseType="lpstr">
      <vt:lpstr>Book Antiqua</vt:lpstr>
      <vt:lpstr>Wingdings</vt:lpstr>
      <vt:lpstr>Hardcover</vt:lpstr>
      <vt:lpstr>125 jaar orgel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PowerPoint-presentatie</vt:lpstr>
      <vt:lpstr>125 jaar orgel, gereformeerde kerk Sliedrecht</vt:lpstr>
      <vt:lpstr>PowerPoint-presentatie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  <vt:lpstr>125 jaar orgel, gereformeerde kerk Sliedrecht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125 jaar orgel</dc:title>
  <dc:creator>Gebruiker</dc:creator>
  <cp:lastModifiedBy>B. Boogaard</cp:lastModifiedBy>
  <cp:revision>22</cp:revision>
  <dcterms:created xsi:type="dcterms:W3CDTF">2016-03-14T17:43:26Z</dcterms:created>
  <dcterms:modified xsi:type="dcterms:W3CDTF">2018-03-17T08:41:18Z</dcterms:modified>
</cp:coreProperties>
</file>